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0" r:id="rId3"/>
    <p:sldId id="257" r:id="rId4"/>
    <p:sldId id="263" r:id="rId5"/>
    <p:sldId id="264" r:id="rId6"/>
    <p:sldId id="265" r:id="rId7"/>
    <p:sldId id="266" r:id="rId8"/>
    <p:sldId id="267" r:id="rId9"/>
    <p:sldId id="268" r:id="rId10"/>
    <p:sldId id="269" r:id="rId11"/>
    <p:sldId id="258" r:id="rId12"/>
    <p:sldId id="259" r:id="rId13"/>
    <p:sldId id="260" r:id="rId14"/>
    <p:sldId id="261" r:id="rId15"/>
    <p:sldId id="26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DFC5DD36-EAB0-4DE8-93A4-751F20FD4C04}" type="datetimeFigureOut">
              <a:rPr lang="en-US" smtClean="0"/>
              <a:t>3/14/2021</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4064474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3600871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4126401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494068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3767351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FC5DD36-EAB0-4DE8-93A4-751F20FD4C04}" type="datetimeFigureOut">
              <a:rPr lang="en-US" smtClean="0"/>
              <a:t>3/14/2021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3862543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FC5DD36-EAB0-4DE8-93A4-751F20FD4C04}" type="datetimeFigureOut">
              <a:rPr lang="en-US" smtClean="0"/>
              <a:t>3/14/2021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11716384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5DD36-EAB0-4DE8-93A4-751F20FD4C04}"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3685218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5DD36-EAB0-4DE8-93A4-751F20FD4C04}"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1858789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5DD36-EAB0-4DE8-93A4-751F20FD4C04}"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3915005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C5DD36-EAB0-4DE8-93A4-751F20FD4C04}"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249357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221255263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5DD36-EAB0-4DE8-93A4-751F20FD4C04}" type="datetimeFigureOut">
              <a:rPr lang="en-US" smtClean="0"/>
              <a:t>3/14/2021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42395328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5DD36-EAB0-4DE8-93A4-751F20FD4C04}" type="datetimeFigureOut">
              <a:rPr lang="en-US" smtClean="0"/>
              <a:t>3/14/2021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2491688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5DD36-EAB0-4DE8-93A4-751F20FD4C04}" type="datetimeFigureOut">
              <a:rPr lang="en-US" smtClean="0"/>
              <a:t>3/14/2021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840038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18887753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C5DD36-EAB0-4DE8-93A4-751F20FD4C04}"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7553-4C95-4627-901F-928DB72A86CA}" type="slidenum">
              <a:rPr lang="en-US" smtClean="0"/>
              <a:t>‹#›</a:t>
            </a:fld>
            <a:endParaRPr lang="en-US"/>
          </a:p>
        </p:txBody>
      </p:sp>
    </p:spTree>
    <p:extLst>
      <p:ext uri="{BB962C8B-B14F-4D97-AF65-F5344CB8AC3E}">
        <p14:creationId xmlns:p14="http://schemas.microsoft.com/office/powerpoint/2010/main" val="228938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FC5DD36-EAB0-4DE8-93A4-751F20FD4C04}" type="datetimeFigureOut">
              <a:rPr lang="en-US" smtClean="0"/>
              <a:t>3/14/2021</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8AA7553-4C95-4627-901F-928DB72A86CA}" type="slidenum">
              <a:rPr lang="en-US" smtClean="0"/>
              <a:t>‹#›</a:t>
            </a:fld>
            <a:endParaRPr lang="en-US"/>
          </a:p>
        </p:txBody>
      </p:sp>
    </p:spTree>
    <p:extLst>
      <p:ext uri="{BB962C8B-B14F-4D97-AF65-F5344CB8AC3E}">
        <p14:creationId xmlns:p14="http://schemas.microsoft.com/office/powerpoint/2010/main" val="2598353341"/>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600" dirty="0">
                <a:latin typeface="Times New Roman" panose="02020603050405020304" pitchFamily="18" charset="0"/>
                <a:cs typeface="Times New Roman" panose="02020603050405020304" pitchFamily="18" charset="0"/>
              </a:rPr>
              <a:t>IMPACTS</a:t>
            </a:r>
            <a:r>
              <a:rPr lang="en-US" sz="1600" dirty="0"/>
              <a:t> OF COVID19 ON INTERNATIONAL EVENTS</a:t>
            </a:r>
          </a:p>
        </p:txBody>
      </p:sp>
      <p:sp>
        <p:nvSpPr>
          <p:cNvPr id="3" name="Subtitle 2"/>
          <p:cNvSpPr>
            <a:spLocks noGrp="1"/>
          </p:cNvSpPr>
          <p:nvPr>
            <p:ph type="subTitle" idx="1"/>
          </p:nvPr>
        </p:nvSpPr>
        <p:spPr/>
        <p:txBody>
          <a:bodyPr/>
          <a:lstStyle/>
          <a:p>
            <a:r>
              <a:rPr lang="en-US" b="1" dirty="0"/>
              <a:t>Asian-European Meeting (ASEM)</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915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refferences</a:t>
            </a:r>
            <a:endParaRPr lang="en-US" dirty="0"/>
          </a:p>
        </p:txBody>
      </p:sp>
      <p:sp>
        <p:nvSpPr>
          <p:cNvPr id="3" name="Content Placeholder 2"/>
          <p:cNvSpPr>
            <a:spLocks noGrp="1"/>
          </p:cNvSpPr>
          <p:nvPr>
            <p:ph idx="1"/>
          </p:nvPr>
        </p:nvSpPr>
        <p:spPr/>
        <p:txBody>
          <a:bodyPr/>
          <a:lstStyle/>
          <a:p>
            <a:r>
              <a:rPr lang="en-US" dirty="0" err="1"/>
              <a:t>Gaens</a:t>
            </a:r>
            <a:r>
              <a:rPr lang="en-US" dirty="0"/>
              <a:t>, B. (Ed.). (2008). </a:t>
            </a:r>
            <a:r>
              <a:rPr lang="en-US" i="1" dirty="0"/>
              <a:t>Europe-Asia interregional relations: a decade of ASEM</a:t>
            </a:r>
            <a:r>
              <a:rPr lang="en-US" dirty="0"/>
              <a:t>. </a:t>
            </a:r>
            <a:r>
              <a:rPr lang="en-US" dirty="0" err="1"/>
              <a:t>Ashgate</a:t>
            </a:r>
            <a:r>
              <a:rPr lang="en-US" dirty="0"/>
              <a:t> Publishing, Ltd..</a:t>
            </a:r>
          </a:p>
          <a:p>
            <a:r>
              <a:rPr lang="en-US" dirty="0" err="1"/>
              <a:t>Asem</a:t>
            </a:r>
            <a:r>
              <a:rPr lang="en-US" dirty="0"/>
              <a:t>, E., &amp; Tian, G. Y. (2010). Market dynamics and momentum profits. </a:t>
            </a:r>
            <a:r>
              <a:rPr lang="en-US" i="1" dirty="0"/>
              <a:t>Journal of Financial and Quantitative Analysis</a:t>
            </a:r>
            <a:r>
              <a:rPr lang="en-US" dirty="0"/>
              <a:t>, 1549-1562.</a:t>
            </a:r>
          </a:p>
        </p:txBody>
      </p:sp>
    </p:spTree>
    <p:extLst>
      <p:ext uri="{BB962C8B-B14F-4D97-AF65-F5344CB8AC3E}">
        <p14:creationId xmlns:p14="http://schemas.microsoft.com/office/powerpoint/2010/main" val="204441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Being established in 1996 to foster dialogue and cooperation, the ASEM in the past has addressed different political, economic, social and cultural</a:t>
            </a:r>
          </a:p>
          <a:p>
            <a:r>
              <a:rPr lang="en-US" dirty="0"/>
              <a:t>It has also campaigned on educational issues of common interest in a spirit of mutual respect.</a:t>
            </a:r>
          </a:p>
        </p:txBody>
      </p:sp>
    </p:spTree>
    <p:extLst>
      <p:ext uri="{BB962C8B-B14F-4D97-AF65-F5344CB8AC3E}">
        <p14:creationId xmlns:p14="http://schemas.microsoft.com/office/powerpoint/2010/main" val="3821758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enhances equality partnership among its 53 members (21 Asian countries, 30 European countries, the European Union, and the ASEAN Secretariat).</a:t>
            </a:r>
          </a:p>
        </p:txBody>
      </p:sp>
    </p:spTree>
    <p:extLst>
      <p:ext uri="{BB962C8B-B14F-4D97-AF65-F5344CB8AC3E}">
        <p14:creationId xmlns:p14="http://schemas.microsoft.com/office/powerpoint/2010/main" val="1615422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has not only  led to a certain dynamism in the global economy, but has also contributed to increasing inequality, climate emergencies and a series of financial crises.</a:t>
            </a:r>
          </a:p>
        </p:txBody>
      </p:sp>
    </p:spTree>
    <p:extLst>
      <p:ext uri="{BB962C8B-B14F-4D97-AF65-F5344CB8AC3E}">
        <p14:creationId xmlns:p14="http://schemas.microsoft.com/office/powerpoint/2010/main" val="2587133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They also agreed on the establishment of an ASEM Pathfinder Group on Connectivity (APGC) to provide a platform for coordinating engagement.</a:t>
            </a:r>
          </a:p>
        </p:txBody>
      </p:sp>
    </p:spTree>
    <p:extLst>
      <p:ext uri="{BB962C8B-B14F-4D97-AF65-F5344CB8AC3E}">
        <p14:creationId xmlns:p14="http://schemas.microsoft.com/office/powerpoint/2010/main" val="2113285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Establishment of activities on connectivity and to further explore ASEM’s added value in this area.</a:t>
            </a:r>
          </a:p>
        </p:txBody>
      </p:sp>
    </p:spTree>
    <p:extLst>
      <p:ext uri="{BB962C8B-B14F-4D97-AF65-F5344CB8AC3E}">
        <p14:creationId xmlns:p14="http://schemas.microsoft.com/office/powerpoint/2010/main" val="32815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Impacts and reactions</a:t>
            </a:r>
          </a:p>
        </p:txBody>
      </p:sp>
      <p:sp>
        <p:nvSpPr>
          <p:cNvPr id="3" name="Content Placeholder 2"/>
          <p:cNvSpPr>
            <a:spLocks noGrp="1"/>
          </p:cNvSpPr>
          <p:nvPr>
            <p:ph idx="1"/>
          </p:nvPr>
        </p:nvSpPr>
        <p:spPr/>
        <p:txBody>
          <a:bodyPr/>
          <a:lstStyle/>
          <a:p>
            <a:r>
              <a:rPr lang="en-US" dirty="0"/>
              <a:t>The APGC Plan for Areas of Focus and Related Actions on Connectivity presented to the ASEM Leaders in October 2018 recommended that ASEM focus on Sustainable Connectivity; Trade and Investment Connectivity; Future Connectivity and Digital Economy; and People-to-People Connectivity.</a:t>
            </a:r>
          </a:p>
        </p:txBody>
      </p:sp>
    </p:spTree>
    <p:extLst>
      <p:ext uri="{BB962C8B-B14F-4D97-AF65-F5344CB8AC3E}">
        <p14:creationId xmlns:p14="http://schemas.microsoft.com/office/powerpoint/2010/main" val="414188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ASEM partners represent 60% of the global population, 65% of global GDP, 75% global tourism, and 55% of the global trade.</a:t>
            </a:r>
          </a:p>
          <a:p>
            <a:r>
              <a:rPr lang="en-US" dirty="0"/>
              <a:t>The main objective is to enhance the relations and various forms of cooperation between Asia and Europe</a:t>
            </a:r>
          </a:p>
        </p:txBody>
      </p:sp>
    </p:spTree>
    <p:extLst>
      <p:ext uri="{BB962C8B-B14F-4D97-AF65-F5344CB8AC3E}">
        <p14:creationId xmlns:p14="http://schemas.microsoft.com/office/powerpoint/2010/main" val="74588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EMERGING TRENDS AMID THE PANDEMIC</a:t>
            </a:r>
            <a:endParaRPr lang="en-US" dirty="0"/>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Volumes of trade between Asia and Europe register a steep decline in 2020 - to what extent there will be a rebound soon is still anybody’s guess and the pace of recovery will largely depend on the course of the pandemic</a:t>
            </a:r>
          </a:p>
        </p:txBody>
      </p:sp>
    </p:spTree>
    <p:extLst>
      <p:ext uri="{BB962C8B-B14F-4D97-AF65-F5344CB8AC3E}">
        <p14:creationId xmlns:p14="http://schemas.microsoft.com/office/powerpoint/2010/main" val="262658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Likewise, flows of foreign direct investment (FDI) will be under severe pressure and are expected to fall sharply from 2019 levels, according to the World Investment Report 2020 released by UNCTAD.</a:t>
            </a:r>
          </a:p>
        </p:txBody>
      </p:sp>
    </p:spTree>
    <p:extLst>
      <p:ext uri="{BB962C8B-B14F-4D97-AF65-F5344CB8AC3E}">
        <p14:creationId xmlns:p14="http://schemas.microsoft.com/office/powerpoint/2010/main" val="1275044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“Diversification” and “reshoring” in Europe and Asia. This is evident in statements by top EU officials, who call on Europeans to shorten and diversify their supply chains, and to consider shifting their trade ties from Asia to Eastern Europe, the Balkans, and Africa.</a:t>
            </a:r>
          </a:p>
        </p:txBody>
      </p:sp>
    </p:spTree>
    <p:extLst>
      <p:ext uri="{BB962C8B-B14F-4D97-AF65-F5344CB8AC3E}">
        <p14:creationId xmlns:p14="http://schemas.microsoft.com/office/powerpoint/2010/main" val="3990630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Regionalisation</a:t>
            </a:r>
            <a:r>
              <a:rPr lang="en-US" dirty="0"/>
              <a:t>, as well as sub-</a:t>
            </a:r>
            <a:r>
              <a:rPr lang="en-US" dirty="0" err="1"/>
              <a:t>regionalisation</a:t>
            </a:r>
            <a:r>
              <a:rPr lang="en-US" dirty="0"/>
              <a:t>, is likely to become more pronounced: a degree of rebalancing towards growth based on domestic and regional demand is highly likely – and this trend is already manifesting itself.</a:t>
            </a:r>
          </a:p>
        </p:txBody>
      </p:sp>
    </p:spTree>
    <p:extLst>
      <p:ext uri="{BB962C8B-B14F-4D97-AF65-F5344CB8AC3E}">
        <p14:creationId xmlns:p14="http://schemas.microsoft.com/office/powerpoint/2010/main" val="1952247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COVID-19 will have a significant impact on transport between Europe and Asia, both for cargoes and passengers. It is already leading to </a:t>
            </a:r>
          </a:p>
          <a:p>
            <a:pPr marL="0" indent="0">
              <a:buNone/>
            </a:pPr>
            <a:r>
              <a:rPr lang="en-US" dirty="0"/>
              <a:t>re-</a:t>
            </a:r>
            <a:r>
              <a:rPr lang="en-US" dirty="0" err="1"/>
              <a:t>prioritisation</a:t>
            </a:r>
            <a:r>
              <a:rPr lang="en-US" dirty="0"/>
              <a:t> of transport modalities, with roads and railway tracks back in fashion.</a:t>
            </a:r>
          </a:p>
        </p:txBody>
      </p:sp>
    </p:spTree>
    <p:extLst>
      <p:ext uri="{BB962C8B-B14F-4D97-AF65-F5344CB8AC3E}">
        <p14:creationId xmlns:p14="http://schemas.microsoft.com/office/powerpoint/2010/main" val="3104514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the area of health, a trend that is already emerging amid the pandemic is the so-called “vaccine nationalism” and a “my country first” approach</a:t>
            </a:r>
          </a:p>
        </p:txBody>
      </p:sp>
    </p:spTree>
    <p:extLst>
      <p:ext uri="{BB962C8B-B14F-4D97-AF65-F5344CB8AC3E}">
        <p14:creationId xmlns:p14="http://schemas.microsoft.com/office/powerpoint/2010/main" val="1468396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142</TotalTime>
  <Words>538</Words>
  <Application>Microsoft Office PowerPoint</Application>
  <PresentationFormat>Widescreen</PresentationFormat>
  <Paragraphs>23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Tw Cen MT</vt:lpstr>
      <vt:lpstr>Circuit</vt:lpstr>
      <vt:lpstr>IMPACTS OF COVID19 ON INTERNATIONAL EVENTS</vt:lpstr>
      <vt:lpstr>Impacts and reactions</vt:lpstr>
      <vt:lpstr>PowerPoint Presentation</vt:lpstr>
      <vt:lpstr>EMERGING TRENDS AMID THE PANDEMIC</vt:lpstr>
      <vt:lpstr>PowerPoint Presentation</vt:lpstr>
      <vt:lpstr>PowerPoint Presentation</vt:lpstr>
      <vt:lpstr>PowerPoint Presentation</vt:lpstr>
      <vt:lpstr>PowerPoint Presentation</vt:lpstr>
      <vt:lpstr>PowerPoint Presentation</vt:lpstr>
      <vt:lpstr>refferences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IMPACTS OF COVID19 ON INTERNATIONAL EVENTS</dc:title>
  <dc:creator>user</dc:creator>
  <cp:lastModifiedBy>ndungu martin</cp:lastModifiedBy>
  <cp:revision>13</cp:revision>
  <dcterms:created xsi:type="dcterms:W3CDTF">2021-03-13T21:54:51Z</dcterms:created>
  <dcterms:modified xsi:type="dcterms:W3CDTF">2021-03-14T04:48:54Z</dcterms:modified>
</cp:coreProperties>
</file>